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9"/>
    <p:sldId id="258" r:id="rId10"/>
    <p:sldId id="259" r:id="rId11"/>
    <p:sldId id="260" r:id="rId12"/>
    <p:sldId id="261" r:id="rId13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89C1C7-3DCD-1040-A9CF-14679D8B5DDD}" type="datetimeFigureOut">
              <a:rPr lang="en-US" smtClean="0"/>
              <a:t>10/17/16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E49A5-4136-284D-997B-48E1D791A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52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同学们早上好！在上一讲中，我们讨论了牛顿运动定律。今天，我们将通过介绍功、能量和功率来扩展这些概念。这些概念对于理解力如何在距离和时间上影响物体至关重要。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物理学中，功被定义为力使物体发生位移的作用。如果一个力使物体发生位移，那么这个力就对物体做了功。所做功的大小计算为力乘以位移，具体而言，是力在位移方向上的分量。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能量是做功的能力。能量有多种形式，例如动能（运动的能量）和势能（储存的能量）。能量守恒定律指出，能量不能被创造也不能被毁灭，只能从一种形式转化为另一种形式。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动能是物体因其运动而拥有的能量。它与物体的质量及其速度的平方成正比。因此，速度更快或质量更大的物体具有更多的动能。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势能是储存的能量。重力势能取决于物体的质量、高度以及重力加速度。弹性势能储存在被拉伸或压缩的弹性材料中。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pPr algn="l"/>
            <a:r>
              <a:t>最终，功率是功完成或能量转移的速率。它告诉我们功完成的速度有多快。功率的计算方式是功除以时间，或者力乘以速度。这就结束了我们关于功、能量和功率的讲座。请为下次课的简短测验做准备。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2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3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4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5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6_reimagin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